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78" r:id="rId13"/>
    <p:sldId id="280" r:id="rId14"/>
    <p:sldId id="281" r:id="rId15"/>
    <p:sldId id="282" r:id="rId16"/>
    <p:sldId id="28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  <p14:sldId id="272"/>
            <p14:sldId id="273"/>
            <p14:sldId id="274"/>
            <p14:sldId id="275"/>
          </p14:sldIdLst>
        </p14:section>
        <p14:section name="Phần 3" id="{F37F1F57-98FD-48B3-A08A-C206774465E3}">
          <p14:sldIdLst>
            <p14:sldId id="276"/>
            <p14:sldId id="277"/>
            <p14:sldId id="279"/>
          </p14:sldIdLst>
        </p14:section>
        <p14:section name="Phần 4" id="{F664678F-C9D8-4D56-BCFE-505F91C7BFD9}">
          <p14:sldIdLst>
            <p14:sldId id="278"/>
            <p14:sldId id="280"/>
            <p14:sldId id="281"/>
            <p14:sldId id="282"/>
            <p14:sldId id="283"/>
          </p14:sldIdLst>
        </p14:section>
        <p14:section name="Phần 5" id="{4FBEA97B-0044-440B-8B4B-A772DC59A451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(Charts)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(Tables)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941"/>
          <a:ext cx="7498094" cy="747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94334"/>
        <a:ext cx="7217917" cy="560355"/>
      </dsp:txXfrm>
    </dsp:sp>
    <dsp:sp modelId="{20E09EA1-CDA3-40EE-BCA8-B0E5DC34AC9C}">
      <dsp:nvSpPr>
        <dsp:cNvPr id="0" name=""/>
        <dsp:cNvSpPr/>
      </dsp:nvSpPr>
      <dsp:spPr>
        <a:xfrm>
          <a:off x="747455" y="941"/>
          <a:ext cx="914415" cy="7471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927" y="37413"/>
        <a:ext cx="841471" cy="674196"/>
      </dsp:txXfrm>
    </dsp:sp>
    <dsp:sp modelId="{B2734942-16D9-4968-B8C6-927DB7D64D9C}">
      <dsp:nvSpPr>
        <dsp:cNvPr id="0" name=""/>
        <dsp:cNvSpPr/>
      </dsp:nvSpPr>
      <dsp:spPr>
        <a:xfrm>
          <a:off x="1661870" y="822796"/>
          <a:ext cx="7498094" cy="747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(Charts)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916189"/>
        <a:ext cx="7217917" cy="560355"/>
      </dsp:txXfrm>
    </dsp:sp>
    <dsp:sp modelId="{C4A8337B-973E-4211-A1BC-434C076692C0}">
      <dsp:nvSpPr>
        <dsp:cNvPr id="0" name=""/>
        <dsp:cNvSpPr/>
      </dsp:nvSpPr>
      <dsp:spPr>
        <a:xfrm>
          <a:off x="747455" y="822796"/>
          <a:ext cx="914415" cy="7471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927" y="859268"/>
        <a:ext cx="841471" cy="674196"/>
      </dsp:txXfrm>
    </dsp:sp>
    <dsp:sp modelId="{10C1AA31-A224-4AD6-B808-B71955D10EF6}">
      <dsp:nvSpPr>
        <dsp:cNvPr id="0" name=""/>
        <dsp:cNvSpPr/>
      </dsp:nvSpPr>
      <dsp:spPr>
        <a:xfrm>
          <a:off x="1661870" y="1644650"/>
          <a:ext cx="7498094" cy="747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(Tables)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738043"/>
        <a:ext cx="7217917" cy="560355"/>
      </dsp:txXfrm>
    </dsp:sp>
    <dsp:sp modelId="{C4BE91D6-1EE0-4E4D-BB69-9D57C2B1C5BB}">
      <dsp:nvSpPr>
        <dsp:cNvPr id="0" name=""/>
        <dsp:cNvSpPr/>
      </dsp:nvSpPr>
      <dsp:spPr>
        <a:xfrm>
          <a:off x="747455" y="1644650"/>
          <a:ext cx="914415" cy="7471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927" y="1681122"/>
        <a:ext cx="841471" cy="674196"/>
      </dsp:txXfrm>
    </dsp:sp>
    <dsp:sp modelId="{3058D4E5-DCEB-468A-8357-9D1F4422E58B}">
      <dsp:nvSpPr>
        <dsp:cNvPr id="0" name=""/>
        <dsp:cNvSpPr/>
      </dsp:nvSpPr>
      <dsp:spPr>
        <a:xfrm>
          <a:off x="1661870" y="2466504"/>
          <a:ext cx="7498094" cy="747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endParaRPr lang="en-US" sz="1200" kern="1200" dirty="0"/>
        </a:p>
      </dsp:txBody>
      <dsp:txXfrm>
        <a:off x="1661870" y="2559897"/>
        <a:ext cx="7217917" cy="560355"/>
      </dsp:txXfrm>
    </dsp:sp>
    <dsp:sp modelId="{D95AC4A5-B2F0-43FF-A2C6-9AD3DFC0D103}">
      <dsp:nvSpPr>
        <dsp:cNvPr id="0" name=""/>
        <dsp:cNvSpPr/>
      </dsp:nvSpPr>
      <dsp:spPr>
        <a:xfrm>
          <a:off x="747455" y="2466504"/>
          <a:ext cx="914415" cy="7471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927" y="2502976"/>
        <a:ext cx="841471" cy="674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D88F3B72-A8A2-4C39-89FC-2EFA44C82B7F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07117B95-786A-4F55-AC3B-B8A4C62DEF3C}" type="datetime1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9CA72FD6-7104-4E00-B7D7-790A5AA0E36E}" type="datetime1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04E8209-4DB3-4352-A18C-3CB0FC97D9FF}" type="datetime1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2E1001B6-02F9-430C-890C-3D9D70E6E359}" type="datetime1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483F-6B1E-4E94-A54B-F778A1F8D92F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2207F3D-4E27-4D0D-BA60-669A889DE825}" type="datetime1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POWERPOINT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/>
              <a:t> 4: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 smtClean="0"/>
              <a:t>bảng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281684" y="292650"/>
            <a:ext cx="4367283" cy="4250550"/>
            <a:chOff x="5281684" y="292650"/>
            <a:chExt cx="4367283" cy="42505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81684" y="4336257"/>
              <a:ext cx="436728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96" l="1092" r="97516">
                          <a14:foregroundMark x1="40806" y1="35051" x2="61114" y2="3023"/>
                          <a14:foregroundMark x1="34858" y1="33908" x2="8809" y2="6646"/>
                          <a14:foregroundMark x1="33973" y1="40961" x2="8809" y2="67758"/>
                        </a14:backgroundRemoval>
                      </a14:imgEffect>
                    </a14:imgLayer>
                  </a14:imgProps>
                </a:ext>
              </a:extLst>
            </a:blip>
            <a:srcRect r="1366"/>
            <a:stretch/>
          </p:blipFill>
          <p:spPr>
            <a:xfrm>
              <a:off x="5296557" y="292650"/>
              <a:ext cx="4315968" cy="42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1070" y="1248229"/>
            <a:ext cx="6346208" cy="5108122"/>
          </a:xfrm>
        </p:spPr>
        <p:txBody>
          <a:bodyPr anchor="ctr"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Chèn bảng từ </a:t>
            </a:r>
            <a:r>
              <a:rPr lang="vi-VN" dirty="0" smtClean="0"/>
              <a:t>Word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Dán dữ liệu như một bảng trong </a:t>
            </a:r>
            <a:r>
              <a:rPr lang="vi-VN" dirty="0" smtClean="0"/>
              <a:t>Excel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Nhúng một bảng tính có thể chỉnh sửa được từ </a:t>
            </a:r>
            <a:r>
              <a:rPr lang="vi-VN" dirty="0" smtClean="0"/>
              <a:t>Excel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Xóa </a:t>
            </a:r>
            <a:r>
              <a:rPr lang="vi-VN" dirty="0" smtClean="0"/>
              <a:t>bảng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nhúng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Excel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79" y="1248229"/>
            <a:ext cx="5472510" cy="495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6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1070" y="1248229"/>
            <a:ext cx="11391330" cy="4947855"/>
          </a:xfrm>
        </p:spPr>
        <p:txBody>
          <a:bodyPr anchor="t"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Chọn</a:t>
            </a:r>
            <a:r>
              <a:rPr lang="en-US" dirty="0"/>
              <a:t> ô, </a:t>
            </a:r>
            <a:r>
              <a:rPr lang="en-US" dirty="0" err="1"/>
              <a:t>dòng</a:t>
            </a:r>
            <a:r>
              <a:rPr lang="en-US" dirty="0"/>
              <a:t>, </a:t>
            </a:r>
            <a:r>
              <a:rPr lang="en-US" dirty="0" err="1"/>
              <a:t>cột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vi-VN" dirty="0"/>
              <a:t>Chọn toàn bộ các ô trong </a:t>
            </a:r>
            <a:r>
              <a:rPr lang="vi-VN" dirty="0" smtClean="0"/>
              <a:t>bảng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vi-VN" dirty="0"/>
              <a:t>Chọn toàn bộ bảng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3682" y="2594904"/>
            <a:ext cx="6145118" cy="1993356"/>
            <a:chOff x="763682" y="2403832"/>
            <a:chExt cx="6145118" cy="19933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682" y="2541910"/>
              <a:ext cx="6145118" cy="18552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Down Arrow 2"/>
            <p:cNvSpPr/>
            <p:nvPr/>
          </p:nvSpPr>
          <p:spPr>
            <a:xfrm>
              <a:off x="2579428" y="2403832"/>
              <a:ext cx="95535" cy="16377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1176" y="4753370"/>
            <a:ext cx="6407624" cy="1823104"/>
            <a:chOff x="501176" y="4453114"/>
            <a:chExt cx="6407624" cy="18231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682" y="4453114"/>
              <a:ext cx="6145118" cy="1823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501176" y="4995081"/>
              <a:ext cx="216848" cy="10741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60761" y="3527102"/>
            <a:ext cx="4467297" cy="2559044"/>
            <a:chOff x="7160761" y="3117666"/>
            <a:chExt cx="4467297" cy="255904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0761" y="3117666"/>
              <a:ext cx="4467297" cy="2559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ight Arrow 14"/>
            <p:cNvSpPr/>
            <p:nvPr/>
          </p:nvSpPr>
          <p:spPr>
            <a:xfrm rot="19800000">
              <a:off x="7932084" y="4398523"/>
              <a:ext cx="188630" cy="10918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81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1070" y="1248229"/>
            <a:ext cx="11391330" cy="4947855"/>
          </a:xfrm>
        </p:spPr>
        <p:txBody>
          <a:bodyPr anchor="t"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 smtClean="0"/>
          </a:p>
          <a:p>
            <a:pPr marL="892188" lvl="1" indent="-457200"/>
            <a:r>
              <a:rPr lang="vi-VN" dirty="0"/>
              <a:t>Các thao tác hiệu chỉnh </a:t>
            </a:r>
            <a:r>
              <a:rPr lang="vi-VN" dirty="0" smtClean="0"/>
              <a:t>bảng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Thay đổi kích thước toàn bộ </a:t>
            </a:r>
            <a:r>
              <a:rPr lang="vi-VN" dirty="0" smtClean="0"/>
              <a:t>bảng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cột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7" y="3263518"/>
            <a:ext cx="6936526" cy="279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4036511"/>
            <a:ext cx="3865224" cy="124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1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1070" y="1248229"/>
            <a:ext cx="11391330" cy="4947855"/>
          </a:xfrm>
        </p:spPr>
        <p:txBody>
          <a:bodyPr anchor="t"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cột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(Merging)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cột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Phân</a:t>
            </a:r>
            <a:r>
              <a:rPr lang="en-US" dirty="0"/>
              <a:t> chia (Splitting)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cột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730" y="1654845"/>
            <a:ext cx="3537738" cy="138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108" y="3444583"/>
            <a:ext cx="5994983" cy="2314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0" y="3722156"/>
            <a:ext cx="4933578" cy="147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16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1070" y="1248229"/>
            <a:ext cx="11391330" cy="4947855"/>
          </a:xfrm>
        </p:spPr>
        <p:txBody>
          <a:bodyPr anchor="t"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Canh</a:t>
            </a:r>
            <a:r>
              <a:rPr lang="en-US" dirty="0"/>
              <a:t> </a:t>
            </a:r>
            <a:r>
              <a:rPr lang="en-US" dirty="0" err="1"/>
              <a:t>lê</a:t>
            </a:r>
            <a:r>
              <a:rPr lang="en-US" dirty="0"/>
              <a:t>̀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smtClean="0"/>
              <a:t>ô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Canh hàng văn </a:t>
            </a:r>
            <a:r>
              <a:rPr lang="vi-VN" dirty="0" smtClean="0"/>
              <a:t>bản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Thay đổi hướng văn bản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46" y="3149807"/>
            <a:ext cx="3611227" cy="272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41" y="4285923"/>
            <a:ext cx="3448809" cy="158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5652"/>
            <a:ext cx="4454947" cy="248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1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1070" y="1248229"/>
            <a:ext cx="11391330" cy="4947855"/>
          </a:xfrm>
        </p:spPr>
        <p:txBody>
          <a:bodyPr anchor="t"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Áp dụng các đường </a:t>
            </a:r>
            <a:r>
              <a:rPr lang="vi-VN" dirty="0" smtClean="0"/>
              <a:t>viền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Tô màu cho các ô riêng </a:t>
            </a:r>
            <a:r>
              <a:rPr lang="vi-VN" dirty="0" smtClean="0"/>
              <a:t>lẻ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Áp dụng tô màu cho toàn bộ </a:t>
            </a:r>
            <a:r>
              <a:rPr lang="vi-VN" dirty="0" smtClean="0"/>
              <a:t>bảng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64" y="3903679"/>
            <a:ext cx="3220872" cy="106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735" y="1145816"/>
            <a:ext cx="2794522" cy="513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410" y="1145815"/>
            <a:ext cx="2888964" cy="513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0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1070" y="1248229"/>
            <a:ext cx="11391330" cy="4947855"/>
          </a:xfrm>
        </p:spPr>
        <p:txBody>
          <a:bodyPr anchor="t"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Tô ô với hình </a:t>
            </a:r>
            <a:r>
              <a:rPr lang="vi-VN" dirty="0" smtClean="0"/>
              <a:t>ảnh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Tô bảng với hình </a:t>
            </a:r>
            <a:r>
              <a:rPr lang="vi-VN" dirty="0" smtClean="0"/>
              <a:t>ảnh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Áp dụng hiệu ứng cho bảng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5" y="2874344"/>
            <a:ext cx="5674858" cy="215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886" y="2874343"/>
            <a:ext cx="5729424" cy="215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2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sz="2400" dirty="0"/>
              <a:t>Chèn biểu đồ, các thao tác hiệu chỉnh biểu đồ, sử dụng các thành phần biểu đồ.</a:t>
            </a:r>
          </a:p>
          <a:p>
            <a:pPr lvl="1"/>
            <a:r>
              <a:rPr lang="vi-VN" sz="2400" smtClean="0"/>
              <a:t>Chèn </a:t>
            </a:r>
            <a:r>
              <a:rPr lang="vi-VN" sz="2400" dirty="0"/>
              <a:t>bảng.</a:t>
            </a:r>
          </a:p>
          <a:p>
            <a:pPr lvl="1"/>
            <a:r>
              <a:rPr lang="vi-VN" sz="2400" smtClean="0"/>
              <a:t>Hiệu </a:t>
            </a:r>
            <a:r>
              <a:rPr lang="vi-VN" sz="2400" dirty="0"/>
              <a:t>chỉnh bảng</a:t>
            </a:r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BA1A7B-3CDD-49D0-8EBC-2C97A81DDCDB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57233650"/>
              </p:ext>
            </p:extLst>
          </p:nvPr>
        </p:nvGraphicFramePr>
        <p:xfrm>
          <a:off x="887958" y="1971562"/>
          <a:ext cx="9907421" cy="321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115A4-114C-4E24-A7D6-A5C9A4F5C7C2}" type="datetime1">
              <a:rPr lang="en-US" smtClean="0"/>
              <a:t>9/15/2017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98600"/>
            <a:ext cx="11127475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N</a:t>
            </a:r>
            <a:r>
              <a:rPr lang="vi-VN" dirty="0" smtClean="0"/>
              <a:t>hững </a:t>
            </a:r>
            <a:r>
              <a:rPr lang="vi-VN" dirty="0"/>
              <a:t>kỹ năng làm việc với biểu </a:t>
            </a:r>
            <a:r>
              <a:rPr lang="vi-VN" dirty="0" smtClean="0"/>
              <a:t>đồ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vi-VN" dirty="0" smtClean="0"/>
              <a:t>họn </a:t>
            </a:r>
            <a:r>
              <a:rPr lang="vi-VN" dirty="0"/>
              <a:t>và hiệu chỉnh dữ liệu cho biểu </a:t>
            </a:r>
            <a:r>
              <a:rPr lang="vi-VN" dirty="0" smtClean="0"/>
              <a:t>đồ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vi-VN" dirty="0" smtClean="0"/>
              <a:t>hay </a:t>
            </a:r>
            <a:r>
              <a:rPr lang="vi-VN" dirty="0"/>
              <a:t>đổi định </a:t>
            </a:r>
            <a:r>
              <a:rPr lang="vi-VN" dirty="0" smtClean="0"/>
              <a:t>dạng </a:t>
            </a:r>
            <a:r>
              <a:rPr lang="vi-VN" dirty="0"/>
              <a:t>và làm việc với các thành phần của biểu </a:t>
            </a:r>
            <a:r>
              <a:rPr lang="vi-VN" dirty="0" smtClean="0"/>
              <a:t>đồ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vi-VN" dirty="0" smtClean="0"/>
              <a:t>ách </a:t>
            </a:r>
            <a:r>
              <a:rPr lang="vi-VN" dirty="0"/>
              <a:t>sử dụng bảng và hiệu chỉnh </a:t>
            </a:r>
            <a:r>
              <a:rPr lang="vi-VN" dirty="0" smtClean="0"/>
              <a:t>bảng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6186986" cy="510812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(Charts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/>
              <a:t>Slide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(Chart Type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643" y="3966063"/>
            <a:ext cx="2716782" cy="180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955" y="1365643"/>
            <a:ext cx="4705445" cy="440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(Chart Data</a:t>
            </a:r>
            <a:r>
              <a:rPr lang="en-US" dirty="0" smtClean="0"/>
              <a:t>)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Áp dụng phong cách biểu đồ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72" y="2493737"/>
            <a:ext cx="9173855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11" y="1837917"/>
            <a:ext cx="3437242" cy="1571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281" y="1752305"/>
            <a:ext cx="2804877" cy="4448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0" y="3671379"/>
            <a:ext cx="6704084" cy="252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7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Áp dụng bố cục (layout) cài đặt sẵn cho một biểu </a:t>
            </a:r>
            <a:r>
              <a:rPr lang="vi-VN" dirty="0" smtClean="0"/>
              <a:t>đồ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Tìm hiểu các thành phần của biểu đồ (Chart Elements)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3" y="2442099"/>
            <a:ext cx="2945216" cy="364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659" y="2442100"/>
            <a:ext cx="2845039" cy="364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9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Chart </a:t>
            </a:r>
            <a:r>
              <a:rPr lang="en-US" dirty="0" smtClean="0"/>
              <a:t>Area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Plot Area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99" y="2682719"/>
            <a:ext cx="6857001" cy="351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9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(Tables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Vẽ bảng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464" y="1783550"/>
            <a:ext cx="3124931" cy="403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931" y="3267036"/>
            <a:ext cx="2281153" cy="142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165" y="3267036"/>
            <a:ext cx="2173679" cy="142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68" y="4881842"/>
            <a:ext cx="6154009" cy="135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3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3413</TotalTime>
  <Words>630</Words>
  <Application>Microsoft Office PowerPoint</Application>
  <PresentationFormat>Widescreen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Light</vt:lpstr>
      <vt:lpstr>Times New Roman</vt:lpstr>
      <vt:lpstr>Wingdings</vt:lpstr>
      <vt:lpstr>IIG New Theme</vt:lpstr>
      <vt:lpstr>MICROSOFT POWERPOINT 2013</vt:lpstr>
      <vt:lpstr>NỘI DUNG BÀI GIẢNG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  <vt:lpstr>Bài 4: Làm việc với biểu đồ và bảng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147</cp:revision>
  <dcterms:created xsi:type="dcterms:W3CDTF">2017-08-25T02:08:09Z</dcterms:created>
  <dcterms:modified xsi:type="dcterms:W3CDTF">2017-09-15T08:55:51Z</dcterms:modified>
</cp:coreProperties>
</file>